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338" r:id="rId2"/>
    <p:sldId id="592" r:id="rId3"/>
    <p:sldId id="574" r:id="rId4"/>
    <p:sldId id="620" r:id="rId5"/>
    <p:sldId id="593" r:id="rId6"/>
    <p:sldId id="594" r:id="rId7"/>
    <p:sldId id="59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  <p14:sldId id="592"/>
            <p14:sldId id="574"/>
          </p14:sldIdLst>
        </p14:section>
        <p14:section name="Sección 1: N1 Intentendcia" id="{3374F2BC-6F6A-45F8-AEDE-E9FFDE6CAE33}">
          <p14:sldIdLst>
            <p14:sldId id="620"/>
            <p14:sldId id="593"/>
            <p14:sldId id="594"/>
            <p14:sldId id="595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102"/>
      </p:cViewPr>
      <p:guideLst>
        <p:guide pos="3840"/>
        <p:guide orient="horz" pos="25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7/10/2024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Diseño de Niveles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Medidas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97E0C2D-6041-4B21-A13D-F276C6A71235}"/>
              </a:ext>
            </a:extLst>
          </p:cNvPr>
          <p:cNvGrpSpPr/>
          <p:nvPr/>
        </p:nvGrpSpPr>
        <p:grpSpPr>
          <a:xfrm>
            <a:off x="154637" y="1619931"/>
            <a:ext cx="3620410" cy="4199656"/>
            <a:chOff x="286454" y="1308911"/>
            <a:chExt cx="6534854" cy="758039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2D1DBD2-A2A2-4ED2-8A41-8BC985A97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54" y="6812859"/>
              <a:ext cx="3114673" cy="207645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8EB4AA-D1BA-4E23-A66E-239993F16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54" y="1308911"/>
              <a:ext cx="6534854" cy="5346700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D5DE314-121A-4422-A7F4-D7998FFC23D3}"/>
              </a:ext>
            </a:extLst>
          </p:cNvPr>
          <p:cNvGrpSpPr/>
          <p:nvPr/>
        </p:nvGrpSpPr>
        <p:grpSpPr>
          <a:xfrm>
            <a:off x="4094046" y="1631128"/>
            <a:ext cx="4022586" cy="2576916"/>
            <a:chOff x="9168608" y="1388107"/>
            <a:chExt cx="4022586" cy="257691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3468F1C-DEA5-49FD-B434-FCAEC606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8608" y="2302507"/>
              <a:ext cx="2229614" cy="166251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BDF3CA9-98E1-4FF1-8A4C-F3363D31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8608" y="1388107"/>
              <a:ext cx="4022586" cy="772012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73F7BAA-8004-4A4C-995C-5BFF41CCB3AC}"/>
              </a:ext>
            </a:extLst>
          </p:cNvPr>
          <p:cNvSpPr/>
          <p:nvPr/>
        </p:nvSpPr>
        <p:spPr>
          <a:xfrm>
            <a:off x="154637" y="1115736"/>
            <a:ext cx="3620410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Cubo Básico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Unidad general de medida del juego.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EAA7E3AE-42C4-4423-B39C-67604A8C7B2D}"/>
              </a:ext>
            </a:extLst>
          </p:cNvPr>
          <p:cNvSpPr/>
          <p:nvPr/>
        </p:nvSpPr>
        <p:spPr>
          <a:xfrm>
            <a:off x="4094046" y="1115736"/>
            <a:ext cx="4480302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Jugador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Medida del jugador con respecto al mundo.</a:t>
            </a:r>
          </a:p>
        </p:txBody>
      </p: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Mapas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8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7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POI - Explanada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3EF65FB-4183-43BA-9BF8-96082623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8" y="1114424"/>
            <a:ext cx="5255746" cy="5638615"/>
          </a:xfrm>
          <a:prstGeom prst="rect">
            <a:avLst/>
          </a:prstGeom>
        </p:spPr>
      </p:pic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58B63B3A-AA16-45F3-B5B3-8116AC89009E}"/>
              </a:ext>
            </a:extLst>
          </p:cNvPr>
          <p:cNvSpPr/>
          <p:nvPr/>
        </p:nvSpPr>
        <p:spPr>
          <a:xfrm>
            <a:off x="713064" y="1820411"/>
            <a:ext cx="1157681" cy="1375794"/>
          </a:xfrm>
          <a:custGeom>
            <a:avLst/>
            <a:gdLst>
              <a:gd name="connsiteX0" fmla="*/ 0 w 1157681"/>
              <a:gd name="connsiteY0" fmla="*/ 310393 h 1174459"/>
              <a:gd name="connsiteX1" fmla="*/ 302004 w 1157681"/>
              <a:gd name="connsiteY1" fmla="*/ 41945 h 1174459"/>
              <a:gd name="connsiteX2" fmla="*/ 855677 w 1157681"/>
              <a:gd name="connsiteY2" fmla="*/ 0 h 1174459"/>
              <a:gd name="connsiteX3" fmla="*/ 1157681 w 1157681"/>
              <a:gd name="connsiteY3" fmla="*/ 1073791 h 1174459"/>
              <a:gd name="connsiteX4" fmla="*/ 260059 w 1157681"/>
              <a:gd name="connsiteY4" fmla="*/ 1174459 h 1174459"/>
              <a:gd name="connsiteX5" fmla="*/ 0 w 1157681"/>
              <a:gd name="connsiteY5" fmla="*/ 310393 h 117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681" h="1174459">
                <a:moveTo>
                  <a:pt x="0" y="310393"/>
                </a:moveTo>
                <a:lnTo>
                  <a:pt x="302004" y="41945"/>
                </a:lnTo>
                <a:lnTo>
                  <a:pt x="855677" y="0"/>
                </a:lnTo>
                <a:lnTo>
                  <a:pt x="1157681" y="1073791"/>
                </a:lnTo>
                <a:lnTo>
                  <a:pt x="260059" y="1174459"/>
                </a:lnTo>
                <a:lnTo>
                  <a:pt x="0" y="310393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D0AF1F6-6A26-4626-9CCF-EB0FE8B32B8B}"/>
              </a:ext>
            </a:extLst>
          </p:cNvPr>
          <p:cNvSpPr/>
          <p:nvPr/>
        </p:nvSpPr>
        <p:spPr>
          <a:xfrm>
            <a:off x="5506812" y="1114424"/>
            <a:ext cx="6571979" cy="2165671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Segmentos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1 – Kiosco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6AB8320-3476-4062-9F45-7D07A09CAB59}"/>
              </a:ext>
            </a:extLst>
          </p:cNvPr>
          <p:cNvSpPr/>
          <p:nvPr/>
        </p:nvSpPr>
        <p:spPr>
          <a:xfrm>
            <a:off x="1147904" y="1909259"/>
            <a:ext cx="180000" cy="1800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771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Segmento 1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3750279-C1D3-4632-A209-895DEE2D9D80}"/>
              </a:ext>
            </a:extLst>
          </p:cNvPr>
          <p:cNvGrpSpPr/>
          <p:nvPr/>
        </p:nvGrpSpPr>
        <p:grpSpPr>
          <a:xfrm>
            <a:off x="2042194" y="1197753"/>
            <a:ext cx="10028691" cy="2491955"/>
            <a:chOff x="2042194" y="1197753"/>
            <a:chExt cx="10721863" cy="266419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AD94C8B-ACE6-4EDF-910C-51755247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2750" y="1197753"/>
              <a:ext cx="3531307" cy="2661527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6B249F0-842C-4F67-8A72-62D55562A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566" y="1197753"/>
              <a:ext cx="3565365" cy="266419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259D0D7-077C-43E5-989A-120DCA36AD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111"/>
            <a:stretch/>
          </p:blipFill>
          <p:spPr>
            <a:xfrm>
              <a:off x="2042194" y="1197753"/>
              <a:ext cx="3463554" cy="266152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A3F39668-82BB-4835-8330-0C0DFF9B58A9}"/>
              </a:ext>
            </a:extLst>
          </p:cNvPr>
          <p:cNvGrpSpPr/>
          <p:nvPr/>
        </p:nvGrpSpPr>
        <p:grpSpPr>
          <a:xfrm flipV="1">
            <a:off x="121115" y="1443124"/>
            <a:ext cx="1853967" cy="1998715"/>
            <a:chOff x="478172" y="1507883"/>
            <a:chExt cx="1853967" cy="1998715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C98D2052-8E8F-490E-81E2-610B31EC9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34" t="6967" r="57844" b="57639"/>
            <a:stretch/>
          </p:blipFill>
          <p:spPr>
            <a:xfrm flipH="1">
              <a:off x="478172" y="1507883"/>
              <a:ext cx="1853967" cy="1998715"/>
            </a:xfrm>
            <a:prstGeom prst="rect">
              <a:avLst/>
            </a:prstGeom>
          </p:spPr>
        </p:pic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C28C8883-25B9-4EB6-9F04-92C8CE83BD03}"/>
                </a:ext>
              </a:extLst>
            </p:cNvPr>
            <p:cNvSpPr/>
            <p:nvPr/>
          </p:nvSpPr>
          <p:spPr>
            <a:xfrm flipH="1">
              <a:off x="713064" y="1820411"/>
              <a:ext cx="1157681" cy="1375794"/>
            </a:xfrm>
            <a:custGeom>
              <a:avLst/>
              <a:gdLst>
                <a:gd name="connsiteX0" fmla="*/ 0 w 1157681"/>
                <a:gd name="connsiteY0" fmla="*/ 310393 h 1174459"/>
                <a:gd name="connsiteX1" fmla="*/ 302004 w 1157681"/>
                <a:gd name="connsiteY1" fmla="*/ 41945 h 1174459"/>
                <a:gd name="connsiteX2" fmla="*/ 855677 w 1157681"/>
                <a:gd name="connsiteY2" fmla="*/ 0 h 1174459"/>
                <a:gd name="connsiteX3" fmla="*/ 1157681 w 1157681"/>
                <a:gd name="connsiteY3" fmla="*/ 1073791 h 1174459"/>
                <a:gd name="connsiteX4" fmla="*/ 260059 w 1157681"/>
                <a:gd name="connsiteY4" fmla="*/ 1174459 h 1174459"/>
                <a:gd name="connsiteX5" fmla="*/ 0 w 1157681"/>
                <a:gd name="connsiteY5" fmla="*/ 310393 h 117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681" h="1174459">
                  <a:moveTo>
                    <a:pt x="0" y="310393"/>
                  </a:moveTo>
                  <a:lnTo>
                    <a:pt x="302004" y="41945"/>
                  </a:lnTo>
                  <a:lnTo>
                    <a:pt x="855677" y="0"/>
                  </a:lnTo>
                  <a:lnTo>
                    <a:pt x="1157681" y="1073791"/>
                  </a:lnTo>
                  <a:lnTo>
                    <a:pt x="260059" y="1174459"/>
                  </a:lnTo>
                  <a:lnTo>
                    <a:pt x="0" y="310393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046BB3D-A09B-4BD7-B4D0-B8D694BBF6B3}"/>
                </a:ext>
              </a:extLst>
            </p:cNvPr>
            <p:cNvSpPr/>
            <p:nvPr/>
          </p:nvSpPr>
          <p:spPr>
            <a:xfrm flipV="1">
              <a:off x="1147904" y="1909259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1</a:t>
              </a:r>
              <a:endParaRPr lang="en-US" sz="1400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52703D81-44A6-409D-A404-9988A0FB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15" y="3752231"/>
            <a:ext cx="6229351" cy="30585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94FB8A-D362-4505-AEA6-77C89B876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578" y="3752231"/>
            <a:ext cx="4417921" cy="30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CD60525-AFD2-40DC-995F-36EA1D102CF1}"/>
              </a:ext>
            </a:extLst>
          </p:cNvPr>
          <p:cNvGrpSpPr/>
          <p:nvPr/>
        </p:nvGrpSpPr>
        <p:grpSpPr>
          <a:xfrm>
            <a:off x="8985325" y="155427"/>
            <a:ext cx="3044050" cy="5556827"/>
            <a:chOff x="5086350" y="1089025"/>
            <a:chExt cx="3044050" cy="555682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B1B8F4D-B9E0-4FE0-9535-0F1EB2B8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6350" y="1089025"/>
              <a:ext cx="3044050" cy="5556827"/>
            </a:xfrm>
            <a:prstGeom prst="rect">
              <a:avLst/>
            </a:prstGeom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5F6549EA-D633-45E6-B005-BADA3C975BD4}"/>
                </a:ext>
              </a:extLst>
            </p:cNvPr>
            <p:cNvSpPr/>
            <p:nvPr/>
          </p:nvSpPr>
          <p:spPr>
            <a:xfrm>
              <a:off x="6842621" y="546452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D58F441-5484-4653-9A19-1DD438BD90D9}"/>
                </a:ext>
              </a:extLst>
            </p:cNvPr>
            <p:cNvSpPr/>
            <p:nvPr/>
          </p:nvSpPr>
          <p:spPr>
            <a:xfrm>
              <a:off x="6562656" y="455012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3818CFE-45D6-4D48-8480-66E56E88509F}"/>
                </a:ext>
              </a:extLst>
            </p:cNvPr>
            <p:cNvSpPr/>
            <p:nvPr/>
          </p:nvSpPr>
          <p:spPr>
            <a:xfrm>
              <a:off x="6349296" y="394052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A41F530-E4FC-45D0-AE05-528D3B924EBD}"/>
                </a:ext>
              </a:extLst>
            </p:cNvPr>
            <p:cNvSpPr/>
            <p:nvPr/>
          </p:nvSpPr>
          <p:spPr>
            <a:xfrm>
              <a:off x="6166416" y="1317103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32997CAC-C328-4173-B2B0-52CCB96A25AD}"/>
                </a:ext>
              </a:extLst>
            </p:cNvPr>
            <p:cNvSpPr/>
            <p:nvPr/>
          </p:nvSpPr>
          <p:spPr>
            <a:xfrm>
              <a:off x="6038572" y="3222103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3665BDD-F54F-42B4-BBAE-0B7E59AA10AA}"/>
                </a:ext>
              </a:extLst>
            </p:cNvPr>
            <p:cNvSpPr/>
            <p:nvPr/>
          </p:nvSpPr>
          <p:spPr>
            <a:xfrm>
              <a:off x="6038572" y="2185783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: curvado 9">
              <a:extLst>
                <a:ext uri="{FF2B5EF4-FFF2-40B4-BE49-F238E27FC236}">
                  <a16:creationId xmlns:a16="http://schemas.microsoft.com/office/drawing/2014/main" id="{1FE38A8D-DB96-4D75-9FED-3A0506A4A7DF}"/>
                </a:ext>
              </a:extLst>
            </p:cNvPr>
            <p:cNvCxnSpPr>
              <a:cxnSpLocks/>
              <a:stCxn id="4" idx="0"/>
              <a:endCxn id="5" idx="6"/>
            </p:cNvCxnSpPr>
            <p:nvPr/>
          </p:nvCxnSpPr>
          <p:spPr>
            <a:xfrm rot="16200000" flipV="1">
              <a:off x="6317439" y="4903337"/>
              <a:ext cx="878400" cy="243965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: curvado 10">
              <a:extLst>
                <a:ext uri="{FF2B5EF4-FFF2-40B4-BE49-F238E27FC236}">
                  <a16:creationId xmlns:a16="http://schemas.microsoft.com/office/drawing/2014/main" id="{A048E5DE-144A-4542-9E12-2E98898F94DE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rot="16200000" flipV="1">
              <a:off x="6223176" y="4174640"/>
              <a:ext cx="573600" cy="177360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: curvado 11">
              <a:extLst>
                <a:ext uri="{FF2B5EF4-FFF2-40B4-BE49-F238E27FC236}">
                  <a16:creationId xmlns:a16="http://schemas.microsoft.com/office/drawing/2014/main" id="{025E0A99-E235-46C5-90D5-E02591EA31D4}"/>
                </a:ext>
              </a:extLst>
            </p:cNvPr>
            <p:cNvCxnSpPr>
              <a:cxnSpLocks/>
              <a:stCxn id="6" idx="2"/>
              <a:endCxn id="8" idx="4"/>
            </p:cNvCxnSpPr>
            <p:nvPr/>
          </p:nvCxnSpPr>
          <p:spPr>
            <a:xfrm rot="10800000">
              <a:off x="6074572" y="3294104"/>
              <a:ext cx="274724" cy="682417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: curvado 12">
              <a:extLst>
                <a:ext uri="{FF2B5EF4-FFF2-40B4-BE49-F238E27FC236}">
                  <a16:creationId xmlns:a16="http://schemas.microsoft.com/office/drawing/2014/main" id="{70C45184-4A05-4612-9E97-B69A717A6B1D}"/>
                </a:ext>
              </a:extLst>
            </p:cNvPr>
            <p:cNvCxnSpPr>
              <a:cxnSpLocks/>
              <a:stCxn id="9" idx="2"/>
              <a:endCxn id="7" idx="2"/>
            </p:cNvCxnSpPr>
            <p:nvPr/>
          </p:nvCxnSpPr>
          <p:spPr>
            <a:xfrm rot="10800000" flipH="1">
              <a:off x="6038572" y="1353103"/>
              <a:ext cx="127844" cy="868680"/>
            </a:xfrm>
            <a:prstGeom prst="curvedConnector3">
              <a:avLst>
                <a:gd name="adj1" fmla="val -178812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BB142C8A-93A3-4869-900C-197740F1B8C7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6074572" y="2257783"/>
              <a:ext cx="0" cy="96432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FCA0F2CC-E094-4AFB-AA1C-3937EC53EE3C}"/>
                </a:ext>
              </a:extLst>
            </p:cNvPr>
            <p:cNvSpPr/>
            <p:nvPr/>
          </p:nvSpPr>
          <p:spPr>
            <a:xfrm>
              <a:off x="6211933" y="610960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ector: curvado 15">
              <a:extLst>
                <a:ext uri="{FF2B5EF4-FFF2-40B4-BE49-F238E27FC236}">
                  <a16:creationId xmlns:a16="http://schemas.microsoft.com/office/drawing/2014/main" id="{97A0F86C-5A27-4542-9FA3-155D7B225CD7}"/>
                </a:ext>
              </a:extLst>
            </p:cNvPr>
            <p:cNvCxnSpPr>
              <a:cxnSpLocks/>
              <a:stCxn id="15" idx="0"/>
              <a:endCxn id="4" idx="2"/>
            </p:cNvCxnSpPr>
            <p:nvPr/>
          </p:nvCxnSpPr>
          <p:spPr>
            <a:xfrm rot="5400000" flipH="1" flipV="1">
              <a:off x="6240737" y="5507716"/>
              <a:ext cx="609080" cy="594688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1A92BA8-43C5-4A8B-9883-F3817F82C8AF}"/>
                </a:ext>
              </a:extLst>
            </p:cNvPr>
            <p:cNvSpPr/>
            <p:nvPr/>
          </p:nvSpPr>
          <p:spPr>
            <a:xfrm>
              <a:off x="5086350" y="1089025"/>
              <a:ext cx="3044050" cy="55568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CF0022D2-2396-4EFA-A039-C919A8A5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" y="67112"/>
            <a:ext cx="4417921" cy="24957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868D640-32AE-4DC6-A170-30B62408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0" y="2639911"/>
            <a:ext cx="5531237" cy="249204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AB91441-0698-4419-B27E-79A6616DF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071" y="67112"/>
            <a:ext cx="4145541" cy="240344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57AE82D-251F-4067-B37F-8C628F6CC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387" y="2671016"/>
            <a:ext cx="3138617" cy="189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38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16608</TotalTime>
  <Words>74</Words>
  <Application>Microsoft Office PowerPoint</Application>
  <PresentationFormat>Panorámica</PresentationFormat>
  <Paragraphs>33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1848</cp:revision>
  <dcterms:created xsi:type="dcterms:W3CDTF">2021-12-29T00:04:17Z</dcterms:created>
  <dcterms:modified xsi:type="dcterms:W3CDTF">2024-10-07T22:26:18Z</dcterms:modified>
</cp:coreProperties>
</file>